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BF2F8-B5BF-417E-97E4-218C275762BD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400FE65-2C6A-4700-92C7-91041849C64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BF2F8-B5BF-417E-97E4-218C275762BD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0FE65-2C6A-4700-92C7-91041849C649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2400FE65-2C6A-4700-92C7-91041849C649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BF2F8-B5BF-417E-97E4-218C275762BD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BF2F8-B5BF-417E-97E4-218C275762BD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2400FE65-2C6A-4700-92C7-91041849C64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BF2F8-B5BF-417E-97E4-218C275762BD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400FE65-2C6A-4700-92C7-91041849C649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AB3BF2F8-B5BF-417E-97E4-218C275762BD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0FE65-2C6A-4700-92C7-91041849C64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BF2F8-B5BF-417E-97E4-218C275762BD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2400FE65-2C6A-4700-92C7-91041849C649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BF2F8-B5BF-417E-97E4-218C275762BD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2400FE65-2C6A-4700-92C7-91041849C6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BF2F8-B5BF-417E-97E4-218C275762BD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400FE65-2C6A-4700-92C7-91041849C6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400FE65-2C6A-4700-92C7-91041849C649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BF2F8-B5BF-417E-97E4-218C275762BD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2400FE65-2C6A-4700-92C7-91041849C649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AB3BF2F8-B5BF-417E-97E4-218C275762BD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AB3BF2F8-B5BF-417E-97E4-218C275762BD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2400FE65-2C6A-4700-92C7-91041849C649}" type="slidenum">
              <a:rPr lang="en-US" smtClean="0"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</a:t>
            </a:r>
            <a:r>
              <a:rPr lang="en-US" dirty="0" err="1" smtClean="0"/>
              <a:t>shane</a:t>
            </a:r>
            <a:r>
              <a:rPr lang="en-US" dirty="0" smtClean="0"/>
              <a:t> </a:t>
            </a:r>
            <a:r>
              <a:rPr lang="en-US" dirty="0" err="1" smtClean="0"/>
              <a:t>fales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PARTITION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4380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en-US" dirty="0" smtClean="0"/>
              <a:t>Basic Info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4724400"/>
            <a:ext cx="2505075" cy="1828800"/>
          </a:xfrm>
        </p:spPr>
      </p:pic>
      <p:sp>
        <p:nvSpPr>
          <p:cNvPr id="7" name="TextBox 6"/>
          <p:cNvSpPr txBox="1"/>
          <p:nvPr/>
        </p:nvSpPr>
        <p:spPr>
          <a:xfrm>
            <a:off x="838200" y="1981200"/>
            <a:ext cx="5288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Started 1947 between India and Pakistan</a:t>
            </a:r>
          </a:p>
          <a:p>
            <a:r>
              <a:rPr lang="en-US" dirty="0" smtClean="0"/>
              <a:t>Hindus did not want to give away land to </a:t>
            </a:r>
            <a:r>
              <a:rPr lang="en-US" dirty="0" err="1" smtClean="0"/>
              <a:t>muslims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567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Political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Lots of people died and the government had to clean it up</a:t>
            </a:r>
          </a:p>
          <a:p>
            <a:r>
              <a:rPr lang="en-US" dirty="0" smtClean="0"/>
              <a:t>Government had to pay fo</a:t>
            </a:r>
            <a:r>
              <a:rPr lang="en-US" dirty="0" smtClean="0"/>
              <a:t>r damages and fix towns that were destroyed</a:t>
            </a:r>
          </a:p>
          <a:p>
            <a:r>
              <a:rPr lang="en-US" dirty="0" smtClean="0"/>
              <a:t>Soldiers had to be sent out </a:t>
            </a:r>
            <a:r>
              <a:rPr lang="en-US" smtClean="0"/>
              <a:t>for fighting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7143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Economic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r>
              <a:rPr lang="en-US" dirty="0" err="1" smtClean="0"/>
              <a:t>Buisnesses</a:t>
            </a:r>
            <a:r>
              <a:rPr lang="en-US" dirty="0" smtClean="0"/>
              <a:t> burned, along with towns abandoned, so less </a:t>
            </a:r>
            <a:r>
              <a:rPr lang="en-US" dirty="0" smtClean="0"/>
              <a:t>jobs in the countries which made the economy worse</a:t>
            </a:r>
          </a:p>
          <a:p>
            <a:r>
              <a:rPr lang="en-US" dirty="0" smtClean="0"/>
              <a:t>Hospitals flooding with injured people so the hospitals were losing money</a:t>
            </a:r>
          </a:p>
          <a:p>
            <a:r>
              <a:rPr lang="en-US" dirty="0" smtClean="0"/>
              <a:t>The government was losing money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1303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Destruction of houses</a:t>
            </a:r>
          </a:p>
          <a:p>
            <a:r>
              <a:rPr lang="en-US" dirty="0" smtClean="0"/>
              <a:t>Things burned</a:t>
            </a:r>
          </a:p>
          <a:p>
            <a:r>
              <a:rPr lang="en-US" dirty="0" smtClean="0"/>
              <a:t>People killed in the violence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9426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114</TotalTime>
  <Words>103</Words>
  <Application>Microsoft Office PowerPoint</Application>
  <PresentationFormat>On-screen Show (4:3)</PresentationFormat>
  <Paragraphs>17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Civic</vt:lpstr>
      <vt:lpstr>THE PARTITION</vt:lpstr>
      <vt:lpstr>Basic Info</vt:lpstr>
      <vt:lpstr>Political</vt:lpstr>
      <vt:lpstr>Economic</vt:lpstr>
      <vt:lpstr>Social</vt:lpstr>
    </vt:vector>
  </TitlesOfParts>
  <Company>Lampeter-Strasburg School District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PARTITION</dc:title>
  <dc:creator>Shane Harold Fales (STUDENT)</dc:creator>
  <cp:lastModifiedBy>Shane Harold Fales (STUDENT)</cp:lastModifiedBy>
  <cp:revision>8</cp:revision>
  <dcterms:created xsi:type="dcterms:W3CDTF">2013-05-02T15:30:39Z</dcterms:created>
  <dcterms:modified xsi:type="dcterms:W3CDTF">2013-05-03T15:51:22Z</dcterms:modified>
</cp:coreProperties>
</file>